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5BD68-F940-4C4E-9473-F48CBE627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DEEC0-3320-4C0C-898C-71A0CAC48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4712D-0CE5-4C60-87F8-6A452A655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260ED-FFE1-4F97-92F4-67F191E4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51096-18DF-4C4D-B97D-3A342366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0818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42C12-0556-4D19-9D2F-87601541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8E695-90A4-49B6-A8F1-F3608384D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C2DD2-6EBC-4460-A92B-F20F13CB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3CFA8-DC6F-44C3-9D86-4B5BB25F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20E85-5EB4-421C-A83B-3F730CD3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8336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13E2B0-C4BA-45D3-8DFE-71C04DDA7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46FC9A-7D89-4C23-9203-7F79B7780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425B5-6E60-4B68-B5E1-0998A3F8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3DFD-8B9C-4C07-ACC3-34995730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DDCE2-62FB-40C3-957A-88D6ED6D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6662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D30BF-DFF2-4D00-830E-7BB5C531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89CF9-103A-4281-BE8D-6C361928C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B3235-A33B-43A2-BC7E-1290F7A1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AEB66-EECB-4B6F-87A3-AA6E297A8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CF5D8-7CDB-4EC0-BA60-F4FBCFD0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480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232D2-191A-484B-A9AA-7A1C9D01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D4F89-A5D3-476A-905C-CE41B89B5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CF694-39D7-4F63-B670-3CB2ADE3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BF6E7-59C7-4844-A646-A1C053FD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084D7-62E4-473A-9D47-81195D99D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74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7F5D-9097-4E06-9E9E-E4642D86D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CCFA-9AF2-4217-9631-0DBAD6531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65F24-86C1-44A7-AF46-E3C2C0BEA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C79E5-3AFA-4A1C-85A8-E94272D6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7A709-E245-4B11-90E0-8476BAAA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F8F1C-AD00-41E8-9AF0-6EBA509E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138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BC734-22E0-4E04-8D09-9548FADF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704A-04EE-467D-B3BD-20C1159F5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17F502-7F2E-446F-8573-4A6347C5A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0C4A9-8625-4E55-A298-B9FB04460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5DDB61-7BBB-48EA-A1E0-1E41E4068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2B454-0C2E-4A25-87AC-39805BC9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14E336-3BA2-4DE8-B705-1C120420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1145B-03EE-4B6F-AC23-2C795C00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70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BEFDA-FFDD-4E40-A48E-E01DC54AF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EBC54-A9DE-4BB1-926F-E212FBCF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B5753-3365-4011-9D8F-C0C95991F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B9AC1-F7C4-44E7-9EC1-19DF2B0A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838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A3E714-5F46-4D24-B119-4503E395D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E4420-038D-4C6F-94DC-2F61BB6F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E63B5-BDE8-44BC-837B-9DCBD9AD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410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E053-2A7D-4BFF-812B-63058CF04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DE609-F211-48D6-83A6-ECB52AED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A2334-CD07-44E6-9778-0575653BC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39806-3713-45C4-8071-AE88D9E4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BAEA-A47F-46DE-9D68-FD55D996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23B37-59EE-4022-906E-71FD94B7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528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D9E40-EDC5-4AF5-AD5D-FD454BC8C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1A064-834C-4FA8-B33D-062209E4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30D69-1FC9-4CC9-96BA-09BD9E448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D543D-AD64-4061-82DE-AE1D7055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F6A14-25FF-42CB-B6D0-75CEA7536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51BD8-7E8C-484F-B5F2-05713BB39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04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36146-B484-430D-84F4-999E6209A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346F3-189D-4844-8A89-68DD988D6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57CD-5046-482D-8EB4-96514500EF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4743A-E701-4EEF-946C-6D2E48AFA20F}" type="datetimeFigureOut">
              <a:rPr lang="en-MY" smtClean="0"/>
              <a:t>8/8/2019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E6FC5-2AB1-4712-A3FC-0751B5C85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1046C-BA31-4288-BAF2-9C4555D8C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A538-C95F-407A-8852-22E63D9C076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309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FA658-3F4B-4FF4-B3CB-A2E65DB3D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/>
              <a:t>INHERITANCE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E75DF-2AFC-4844-9CCA-5F0CA1E5B9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3609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2CE3-C7EB-4CF4-9286-3374CCFB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AAFC-8288-4668-998E-59BDAC182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In Java, it is possible to inherit attributes and methods from one class to another. We group the "inheritance concept" into two categories:</a:t>
            </a:r>
          </a:p>
          <a:p>
            <a:endParaRPr lang="en-MY" dirty="0"/>
          </a:p>
          <a:p>
            <a:r>
              <a:rPr lang="en-MY" dirty="0"/>
              <a:t>subclass (child) - the class that inherits from another class</a:t>
            </a:r>
          </a:p>
          <a:p>
            <a:r>
              <a:rPr lang="en-MY" dirty="0"/>
              <a:t>superclass (parent) - the class being inherited from</a:t>
            </a:r>
          </a:p>
          <a:p>
            <a:pPr lvl="1"/>
            <a:r>
              <a:rPr lang="en-MY" dirty="0"/>
              <a:t>To inherit from a class, use the extends keyword.</a:t>
            </a:r>
          </a:p>
        </p:txBody>
      </p:sp>
    </p:spTree>
    <p:extLst>
      <p:ext uri="{BB962C8B-B14F-4D97-AF65-F5344CB8AC3E}">
        <p14:creationId xmlns:p14="http://schemas.microsoft.com/office/powerpoint/2010/main" val="99701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46E4E-6CD6-496F-B462-76EC22A20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MY" sz="1400" dirty="0"/>
              <a:t>package tutorial.pkg3;</a:t>
            </a:r>
          </a:p>
          <a:p>
            <a:pPr marL="0" indent="0">
              <a:buNone/>
            </a:pPr>
            <a:endParaRPr lang="en-MY" sz="1400" dirty="0"/>
          </a:p>
          <a:p>
            <a:pPr marL="0" indent="0">
              <a:buNone/>
            </a:pPr>
            <a:r>
              <a:rPr lang="en-MY" sz="1400" dirty="0"/>
              <a:t>public class Tutorial3 extends Vehicle {</a:t>
            </a:r>
          </a:p>
          <a:p>
            <a:pPr marL="0" indent="0">
              <a:buNone/>
            </a:pPr>
            <a:r>
              <a:rPr lang="en-MY" sz="1400" dirty="0"/>
              <a:t>private String </a:t>
            </a:r>
            <a:r>
              <a:rPr lang="en-MY" sz="1400" dirty="0" err="1"/>
              <a:t>modelName</a:t>
            </a:r>
            <a:r>
              <a:rPr lang="en-MY" sz="1400" dirty="0"/>
              <a:t> = "Mustang";</a:t>
            </a:r>
          </a:p>
          <a:p>
            <a:pPr marL="0" indent="0">
              <a:buNone/>
            </a:pPr>
            <a:r>
              <a:rPr lang="en-MY" sz="1400" dirty="0"/>
              <a:t>    public static void main(String[] </a:t>
            </a:r>
            <a:r>
              <a:rPr lang="en-MY" sz="1400" dirty="0" err="1"/>
              <a:t>args</a:t>
            </a:r>
            <a:r>
              <a:rPr lang="en-MY" sz="1400" dirty="0"/>
              <a:t>) {</a:t>
            </a:r>
          </a:p>
          <a:p>
            <a:pPr marL="0" indent="0">
              <a:buNone/>
            </a:pPr>
            <a:r>
              <a:rPr lang="en-MY" sz="1400" dirty="0"/>
              <a:t>   Tutorial3 </a:t>
            </a:r>
            <a:r>
              <a:rPr lang="en-MY" sz="1400" dirty="0" err="1"/>
              <a:t>myFastCar</a:t>
            </a:r>
            <a:r>
              <a:rPr lang="en-MY" sz="1400" dirty="0"/>
              <a:t> = new Tutorial3();</a:t>
            </a:r>
          </a:p>
          <a:p>
            <a:pPr marL="0" indent="0">
              <a:buNone/>
            </a:pPr>
            <a:r>
              <a:rPr lang="en-MY" sz="1400" dirty="0"/>
              <a:t>        </a:t>
            </a:r>
            <a:r>
              <a:rPr lang="en-MY" sz="1400" dirty="0" err="1"/>
              <a:t>myFastCar.honk</a:t>
            </a:r>
            <a:r>
              <a:rPr lang="en-MY" sz="1400" dirty="0"/>
              <a:t>();</a:t>
            </a:r>
          </a:p>
          <a:p>
            <a:pPr marL="0" indent="0">
              <a:buNone/>
            </a:pPr>
            <a:r>
              <a:rPr lang="en-MY" sz="1400" dirty="0"/>
              <a:t>        </a:t>
            </a:r>
            <a:r>
              <a:rPr lang="en-MY" sz="1400" dirty="0" err="1"/>
              <a:t>System.out.println</a:t>
            </a:r>
            <a:r>
              <a:rPr lang="en-MY" sz="1400" dirty="0"/>
              <a:t>(</a:t>
            </a:r>
            <a:r>
              <a:rPr lang="en-MY" sz="1400" dirty="0" err="1"/>
              <a:t>myFastCar.brand</a:t>
            </a:r>
            <a:r>
              <a:rPr lang="en-MY" sz="1400" dirty="0"/>
              <a:t> + " " + </a:t>
            </a:r>
            <a:r>
              <a:rPr lang="en-MY" sz="1400" dirty="0" err="1"/>
              <a:t>myFastCar.modelName</a:t>
            </a:r>
            <a:r>
              <a:rPr lang="en-MY" sz="1400" dirty="0"/>
              <a:t>);</a:t>
            </a:r>
          </a:p>
          <a:p>
            <a:pPr marL="0" indent="0">
              <a:buNone/>
            </a:pPr>
            <a:r>
              <a:rPr lang="en-MY" sz="1400" dirty="0"/>
              <a:t>    }  </a:t>
            </a:r>
          </a:p>
          <a:p>
            <a:pPr marL="0" indent="0">
              <a:buNone/>
            </a:pPr>
            <a:r>
              <a:rPr lang="en-MY" sz="1400" dirty="0"/>
              <a:t>}</a:t>
            </a:r>
          </a:p>
          <a:p>
            <a:pPr marL="0" indent="0">
              <a:buNone/>
            </a:pPr>
            <a:r>
              <a:rPr lang="en-MY" sz="1400" dirty="0"/>
              <a:t>class Vehicle {</a:t>
            </a:r>
          </a:p>
          <a:p>
            <a:pPr marL="0" indent="0">
              <a:buNone/>
            </a:pPr>
            <a:r>
              <a:rPr lang="en-MY" sz="1400" dirty="0"/>
              <a:t>  protected String brand = "Ford";</a:t>
            </a:r>
          </a:p>
          <a:p>
            <a:pPr marL="0" indent="0">
              <a:buNone/>
            </a:pPr>
            <a:r>
              <a:rPr lang="en-MY" sz="1400" dirty="0"/>
              <a:t>  public void honk() {</a:t>
            </a:r>
          </a:p>
          <a:p>
            <a:pPr marL="0" indent="0">
              <a:buNone/>
            </a:pPr>
            <a:r>
              <a:rPr lang="en-MY" sz="1400" dirty="0"/>
              <a:t>    </a:t>
            </a:r>
            <a:r>
              <a:rPr lang="en-MY" sz="1400" dirty="0" err="1"/>
              <a:t>System.out.println</a:t>
            </a:r>
            <a:r>
              <a:rPr lang="en-MY" sz="1400" dirty="0"/>
              <a:t>("</a:t>
            </a:r>
            <a:r>
              <a:rPr lang="en-MY" sz="1400" dirty="0" err="1"/>
              <a:t>Tuut</a:t>
            </a:r>
            <a:r>
              <a:rPr lang="en-MY" sz="1400" dirty="0"/>
              <a:t>, </a:t>
            </a:r>
            <a:r>
              <a:rPr lang="en-MY" sz="1400" dirty="0" err="1"/>
              <a:t>tuut</a:t>
            </a:r>
            <a:r>
              <a:rPr lang="en-MY" sz="1400" dirty="0"/>
              <a:t>!");</a:t>
            </a:r>
          </a:p>
          <a:p>
            <a:pPr marL="0" indent="0">
              <a:buNone/>
            </a:pPr>
            <a:r>
              <a:rPr lang="en-MY" sz="1400" dirty="0"/>
              <a:t>  }</a:t>
            </a:r>
          </a:p>
          <a:p>
            <a:pPr marL="0" indent="0">
              <a:buNone/>
            </a:pPr>
            <a:r>
              <a:rPr lang="en-MY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98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AFF13-0BBF-41A0-BD5F-D661D8C9E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Why And When To Use "Inheritance"?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6215C-E692-4F33-9243-3D3D6333F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/>
              <a:t>- It is useful for code reusability: reuse attributes and methods of an existing class when you create a new class.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9551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A9AD71-643F-4C30-A733-CFA86C4E0B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POLYMORPHISM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7ACD3B-6789-4A8D-BFFD-791FED2345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963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F915-852A-4518-932D-3193CA1AF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MY" dirty="0"/>
              <a:t>class Animal {</a:t>
            </a:r>
            <a:br>
              <a:rPr lang="en-MY" dirty="0"/>
            </a:br>
            <a:r>
              <a:rPr lang="en-MY" dirty="0"/>
              <a:t>  public void </a:t>
            </a:r>
            <a:r>
              <a:rPr lang="en-MY" dirty="0" err="1"/>
              <a:t>animalSound</a:t>
            </a:r>
            <a:r>
              <a:rPr lang="en-MY" dirty="0"/>
              <a:t>() {</a:t>
            </a:r>
            <a:br>
              <a:rPr lang="en-MY" dirty="0"/>
            </a:br>
            <a:r>
              <a:rPr lang="en-MY" dirty="0"/>
              <a:t>    </a:t>
            </a:r>
            <a:r>
              <a:rPr lang="en-MY" dirty="0" err="1"/>
              <a:t>System.out.println</a:t>
            </a:r>
            <a:r>
              <a:rPr lang="en-MY" dirty="0"/>
              <a:t>("The animal makes a sound");</a:t>
            </a:r>
            <a:br>
              <a:rPr lang="en-MY" dirty="0"/>
            </a:br>
            <a:r>
              <a:rPr lang="en-MY" dirty="0"/>
              <a:t>  }</a:t>
            </a:r>
            <a:br>
              <a:rPr lang="en-MY" dirty="0"/>
            </a:br>
            <a:r>
              <a:rPr lang="en-MY" dirty="0"/>
              <a:t>}</a:t>
            </a:r>
            <a:br>
              <a:rPr lang="en-MY" dirty="0"/>
            </a:br>
            <a:br>
              <a:rPr lang="en-MY" dirty="0"/>
            </a:br>
            <a:r>
              <a:rPr lang="en-MY" dirty="0"/>
              <a:t>class Pig extends Animal {</a:t>
            </a:r>
            <a:br>
              <a:rPr lang="en-MY" dirty="0"/>
            </a:br>
            <a:r>
              <a:rPr lang="en-MY" dirty="0"/>
              <a:t>  public void </a:t>
            </a:r>
            <a:r>
              <a:rPr lang="en-MY" dirty="0" err="1"/>
              <a:t>animalSound</a:t>
            </a:r>
            <a:r>
              <a:rPr lang="en-MY" dirty="0"/>
              <a:t>() {</a:t>
            </a:r>
            <a:br>
              <a:rPr lang="en-MY" dirty="0"/>
            </a:br>
            <a:r>
              <a:rPr lang="en-MY" dirty="0"/>
              <a:t>    </a:t>
            </a:r>
            <a:r>
              <a:rPr lang="en-MY" dirty="0" err="1"/>
              <a:t>System.out.println</a:t>
            </a:r>
            <a:r>
              <a:rPr lang="en-MY" dirty="0"/>
              <a:t>("The pig says: wee wee");</a:t>
            </a:r>
            <a:br>
              <a:rPr lang="en-MY" dirty="0"/>
            </a:br>
            <a:r>
              <a:rPr lang="en-MY" dirty="0"/>
              <a:t>  }</a:t>
            </a:r>
            <a:br>
              <a:rPr lang="en-MY" dirty="0"/>
            </a:br>
            <a:r>
              <a:rPr lang="en-MY" dirty="0"/>
              <a:t>}</a:t>
            </a:r>
            <a:br>
              <a:rPr lang="en-MY" dirty="0"/>
            </a:br>
            <a:br>
              <a:rPr lang="en-MY" dirty="0"/>
            </a:br>
            <a:r>
              <a:rPr lang="en-MY" dirty="0"/>
              <a:t>class Dog extends Animal {</a:t>
            </a:r>
            <a:br>
              <a:rPr lang="en-MY" dirty="0"/>
            </a:br>
            <a:r>
              <a:rPr lang="en-MY" dirty="0"/>
              <a:t>  public void </a:t>
            </a:r>
            <a:r>
              <a:rPr lang="en-MY" dirty="0" err="1"/>
              <a:t>animalSound</a:t>
            </a:r>
            <a:r>
              <a:rPr lang="en-MY" dirty="0"/>
              <a:t>() {</a:t>
            </a:r>
            <a:br>
              <a:rPr lang="en-MY" dirty="0"/>
            </a:br>
            <a:r>
              <a:rPr lang="en-MY" dirty="0"/>
              <a:t>    </a:t>
            </a:r>
            <a:r>
              <a:rPr lang="en-MY" dirty="0" err="1"/>
              <a:t>System.out.println</a:t>
            </a:r>
            <a:r>
              <a:rPr lang="en-MY" dirty="0"/>
              <a:t>("The dog says: bow wow");</a:t>
            </a:r>
            <a:br>
              <a:rPr lang="en-MY" dirty="0"/>
            </a:br>
            <a:r>
              <a:rPr lang="en-MY" dirty="0"/>
              <a:t>  }</a:t>
            </a:r>
            <a:br>
              <a:rPr lang="en-MY" dirty="0"/>
            </a:br>
            <a:r>
              <a:rPr lang="en-MY" dirty="0"/>
              <a:t>}</a:t>
            </a:r>
            <a:br>
              <a:rPr lang="en-MY" dirty="0"/>
            </a:br>
            <a:br>
              <a:rPr lang="en-MY" dirty="0"/>
            </a:br>
            <a:r>
              <a:rPr lang="en-MY" dirty="0"/>
              <a:t>class </a:t>
            </a:r>
            <a:r>
              <a:rPr lang="en-MY" dirty="0" err="1"/>
              <a:t>MyMainClass</a:t>
            </a:r>
            <a:r>
              <a:rPr lang="en-MY" dirty="0"/>
              <a:t> {</a:t>
            </a:r>
            <a:br>
              <a:rPr lang="en-MY" dirty="0"/>
            </a:br>
            <a:r>
              <a:rPr lang="en-MY" dirty="0"/>
              <a:t>  public static void main(String[] </a:t>
            </a:r>
            <a:r>
              <a:rPr lang="en-MY" dirty="0" err="1"/>
              <a:t>args</a:t>
            </a:r>
            <a:r>
              <a:rPr lang="en-MY" dirty="0"/>
              <a:t>) {</a:t>
            </a:r>
            <a:br>
              <a:rPr lang="en-MY" dirty="0"/>
            </a:br>
            <a:r>
              <a:rPr lang="en-MY" dirty="0"/>
              <a:t>    Animal </a:t>
            </a:r>
            <a:r>
              <a:rPr lang="en-MY" dirty="0" err="1"/>
              <a:t>myAnimal</a:t>
            </a:r>
            <a:r>
              <a:rPr lang="en-MY" dirty="0"/>
              <a:t> = new Animal();  // Create a Animal object</a:t>
            </a:r>
            <a:br>
              <a:rPr lang="en-MY" dirty="0"/>
            </a:br>
            <a:r>
              <a:rPr lang="en-MY" dirty="0"/>
              <a:t>    Animal </a:t>
            </a:r>
            <a:r>
              <a:rPr lang="en-MY" dirty="0" err="1"/>
              <a:t>myPig</a:t>
            </a:r>
            <a:r>
              <a:rPr lang="en-MY" dirty="0"/>
              <a:t> = new Pig();  // Create a Pig object</a:t>
            </a:r>
            <a:br>
              <a:rPr lang="en-MY" dirty="0"/>
            </a:br>
            <a:r>
              <a:rPr lang="en-MY" dirty="0"/>
              <a:t>    Animal </a:t>
            </a:r>
            <a:r>
              <a:rPr lang="en-MY" dirty="0" err="1"/>
              <a:t>myDog</a:t>
            </a:r>
            <a:r>
              <a:rPr lang="en-MY" dirty="0"/>
              <a:t> = new Dog();  // Create a Dog object</a:t>
            </a:r>
            <a:br>
              <a:rPr lang="en-MY" dirty="0"/>
            </a:br>
            <a:br>
              <a:rPr lang="en-MY" dirty="0"/>
            </a:br>
            <a:r>
              <a:rPr lang="en-MY" dirty="0"/>
              <a:t>    </a:t>
            </a:r>
            <a:r>
              <a:rPr lang="en-MY" dirty="0" err="1"/>
              <a:t>myAnimal.animalSound</a:t>
            </a:r>
            <a:r>
              <a:rPr lang="en-MY" dirty="0"/>
              <a:t>();</a:t>
            </a:r>
            <a:br>
              <a:rPr lang="en-MY" dirty="0"/>
            </a:br>
            <a:r>
              <a:rPr lang="en-MY" dirty="0"/>
              <a:t>    </a:t>
            </a:r>
            <a:r>
              <a:rPr lang="en-MY" dirty="0" err="1"/>
              <a:t>myPig.animalSound</a:t>
            </a:r>
            <a:r>
              <a:rPr lang="en-MY" dirty="0"/>
              <a:t>();</a:t>
            </a:r>
            <a:br>
              <a:rPr lang="en-MY" dirty="0"/>
            </a:br>
            <a:r>
              <a:rPr lang="en-MY" dirty="0"/>
              <a:t>    </a:t>
            </a:r>
            <a:r>
              <a:rPr lang="en-MY" dirty="0" err="1"/>
              <a:t>myDog.animalSound</a:t>
            </a:r>
            <a:r>
              <a:rPr lang="en-MY" dirty="0"/>
              <a:t>();</a:t>
            </a:r>
            <a:br>
              <a:rPr lang="en-MY" dirty="0"/>
            </a:br>
            <a:r>
              <a:rPr lang="en-MY" dirty="0"/>
              <a:t>  }</a:t>
            </a:r>
            <a:br>
              <a:rPr lang="en-MY" dirty="0"/>
            </a:br>
            <a:r>
              <a:rPr lang="en-MY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75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82ECA-76CB-4759-8B57-21336AA8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66308-A279-4BCD-8656-07F5C4ADE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MY" dirty="0"/>
              <a:t>class Adder{  </a:t>
            </a:r>
          </a:p>
          <a:p>
            <a:pPr marL="0" indent="0">
              <a:buNone/>
            </a:pPr>
            <a:r>
              <a:rPr lang="en-MY" dirty="0"/>
              <a:t>static int add(int </a:t>
            </a:r>
            <a:r>
              <a:rPr lang="en-MY" dirty="0" err="1"/>
              <a:t>a,int</a:t>
            </a:r>
            <a:r>
              <a:rPr lang="en-MY" dirty="0"/>
              <a:t> b){return </a:t>
            </a:r>
            <a:r>
              <a:rPr lang="en-MY" dirty="0" err="1"/>
              <a:t>a+b</a:t>
            </a:r>
            <a:r>
              <a:rPr lang="en-MY" dirty="0"/>
              <a:t>;}  </a:t>
            </a:r>
          </a:p>
          <a:p>
            <a:pPr marL="0" indent="0">
              <a:buNone/>
            </a:pPr>
            <a:r>
              <a:rPr lang="en-MY" dirty="0"/>
              <a:t>static int add(int </a:t>
            </a:r>
            <a:r>
              <a:rPr lang="en-MY" dirty="0" err="1"/>
              <a:t>a,int</a:t>
            </a:r>
            <a:r>
              <a:rPr lang="en-MY" dirty="0"/>
              <a:t> </a:t>
            </a:r>
            <a:r>
              <a:rPr lang="en-MY" dirty="0" err="1"/>
              <a:t>b,int</a:t>
            </a:r>
            <a:r>
              <a:rPr lang="en-MY" dirty="0"/>
              <a:t> c){return </a:t>
            </a:r>
            <a:r>
              <a:rPr lang="en-MY" dirty="0" err="1"/>
              <a:t>a+b+c</a:t>
            </a:r>
            <a:r>
              <a:rPr lang="en-MY" dirty="0"/>
              <a:t>;}  </a:t>
            </a:r>
          </a:p>
          <a:p>
            <a:pPr marL="0" indent="0">
              <a:buNone/>
            </a:pPr>
            <a:r>
              <a:rPr lang="en-MY" dirty="0"/>
              <a:t>}  </a:t>
            </a:r>
          </a:p>
          <a:p>
            <a:pPr marL="0" indent="0">
              <a:buNone/>
            </a:pPr>
            <a:r>
              <a:rPr lang="en-MY" dirty="0"/>
              <a:t>class TestOverloading1{  </a:t>
            </a:r>
          </a:p>
          <a:p>
            <a:pPr marL="0" indent="0">
              <a:buNone/>
            </a:pPr>
            <a:r>
              <a:rPr lang="en-MY" dirty="0"/>
              <a:t>public static void main(String[] </a:t>
            </a:r>
            <a:r>
              <a:rPr lang="en-MY" dirty="0" err="1"/>
              <a:t>args</a:t>
            </a:r>
            <a:r>
              <a:rPr lang="en-MY" dirty="0"/>
              <a:t>){  </a:t>
            </a:r>
          </a:p>
          <a:p>
            <a:pPr marL="0" indent="0">
              <a:buNone/>
            </a:pPr>
            <a:r>
              <a:rPr lang="en-MY" dirty="0" err="1"/>
              <a:t>System.out.println</a:t>
            </a:r>
            <a:r>
              <a:rPr lang="en-MY" dirty="0"/>
              <a:t>(</a:t>
            </a:r>
            <a:r>
              <a:rPr lang="en-MY" dirty="0" err="1"/>
              <a:t>Adder.add</a:t>
            </a:r>
            <a:r>
              <a:rPr lang="en-MY" dirty="0"/>
              <a:t>(11,11));  </a:t>
            </a:r>
          </a:p>
          <a:p>
            <a:pPr marL="0" indent="0">
              <a:buNone/>
            </a:pPr>
            <a:r>
              <a:rPr lang="en-MY" dirty="0" err="1"/>
              <a:t>System.out.println</a:t>
            </a:r>
            <a:r>
              <a:rPr lang="en-MY" dirty="0"/>
              <a:t>(</a:t>
            </a:r>
            <a:r>
              <a:rPr lang="en-MY" dirty="0" err="1"/>
              <a:t>Adder.add</a:t>
            </a:r>
            <a:r>
              <a:rPr lang="en-MY" dirty="0"/>
              <a:t>(11,11,11));  </a:t>
            </a:r>
          </a:p>
          <a:p>
            <a:pPr marL="0" indent="0">
              <a:buNone/>
            </a:pPr>
            <a:r>
              <a:rPr lang="en-MY" dirty="0"/>
              <a:t>}} </a:t>
            </a:r>
          </a:p>
        </p:txBody>
      </p:sp>
    </p:spTree>
    <p:extLst>
      <p:ext uri="{BB962C8B-B14F-4D97-AF65-F5344CB8AC3E}">
        <p14:creationId xmlns:p14="http://schemas.microsoft.com/office/powerpoint/2010/main" val="169914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76B7D-1690-46F0-A233-1457CA2B6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Overriding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BC379-4FEF-4408-AF09-A5E59301A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MY" dirty="0"/>
              <a:t>//Java Program to illustrate the use of Java Method Overriding  </a:t>
            </a:r>
          </a:p>
          <a:p>
            <a:pPr marL="0" indent="0">
              <a:buNone/>
            </a:pPr>
            <a:r>
              <a:rPr lang="en-MY" dirty="0"/>
              <a:t>//Creating a parent class.  </a:t>
            </a:r>
          </a:p>
          <a:p>
            <a:pPr marL="0" indent="0">
              <a:buNone/>
            </a:pPr>
            <a:r>
              <a:rPr lang="en-MY" dirty="0"/>
              <a:t>class Vehicle{  </a:t>
            </a:r>
          </a:p>
          <a:p>
            <a:pPr marL="0" indent="0">
              <a:buNone/>
            </a:pPr>
            <a:r>
              <a:rPr lang="en-MY" dirty="0"/>
              <a:t>  //defining a method  </a:t>
            </a:r>
          </a:p>
          <a:p>
            <a:pPr marL="0" indent="0">
              <a:buNone/>
            </a:pPr>
            <a:r>
              <a:rPr lang="en-MY" dirty="0"/>
              <a:t>  void run(){</a:t>
            </a:r>
            <a:r>
              <a:rPr lang="en-MY" dirty="0" err="1"/>
              <a:t>System.out.println</a:t>
            </a:r>
            <a:r>
              <a:rPr lang="en-MY" dirty="0"/>
              <a:t>("Vehicle is running");}  </a:t>
            </a:r>
          </a:p>
          <a:p>
            <a:pPr marL="0" indent="0">
              <a:buNone/>
            </a:pPr>
            <a:r>
              <a:rPr lang="en-MY" dirty="0"/>
              <a:t>}  </a:t>
            </a:r>
          </a:p>
          <a:p>
            <a:pPr marL="0" indent="0">
              <a:buNone/>
            </a:pPr>
            <a:r>
              <a:rPr lang="en-MY" dirty="0"/>
              <a:t>//Creating a child class  </a:t>
            </a:r>
          </a:p>
          <a:p>
            <a:pPr marL="0" indent="0">
              <a:buNone/>
            </a:pPr>
            <a:r>
              <a:rPr lang="en-MY" dirty="0"/>
              <a:t>class Bike2 extends Vehicle{  </a:t>
            </a:r>
          </a:p>
          <a:p>
            <a:pPr marL="0" indent="0">
              <a:buNone/>
            </a:pPr>
            <a:r>
              <a:rPr lang="en-MY" dirty="0"/>
              <a:t>  //defining the same method as in the parent class  </a:t>
            </a:r>
          </a:p>
          <a:p>
            <a:pPr marL="0" indent="0">
              <a:buNone/>
            </a:pPr>
            <a:r>
              <a:rPr lang="en-MY" dirty="0"/>
              <a:t>  void run(){</a:t>
            </a:r>
            <a:r>
              <a:rPr lang="en-MY" dirty="0" err="1"/>
              <a:t>System.out.println</a:t>
            </a:r>
            <a:r>
              <a:rPr lang="en-MY" dirty="0"/>
              <a:t>("Bike is running safely");}  </a:t>
            </a:r>
          </a:p>
          <a:p>
            <a:pPr marL="0" indent="0">
              <a:buNone/>
            </a:pPr>
            <a:r>
              <a:rPr lang="en-MY" dirty="0"/>
              <a:t>  </a:t>
            </a:r>
          </a:p>
          <a:p>
            <a:pPr marL="0" indent="0">
              <a:buNone/>
            </a:pPr>
            <a:r>
              <a:rPr lang="en-MY" dirty="0"/>
              <a:t>  public static void main(String </a:t>
            </a:r>
            <a:r>
              <a:rPr lang="en-MY" dirty="0" err="1"/>
              <a:t>args</a:t>
            </a:r>
            <a:r>
              <a:rPr lang="en-MY" dirty="0"/>
              <a:t>[]){  </a:t>
            </a:r>
          </a:p>
          <a:p>
            <a:pPr marL="0" indent="0">
              <a:buNone/>
            </a:pPr>
            <a:r>
              <a:rPr lang="en-MY" dirty="0"/>
              <a:t>  Bike2 </a:t>
            </a:r>
            <a:r>
              <a:rPr lang="en-MY" dirty="0" err="1"/>
              <a:t>obj</a:t>
            </a:r>
            <a:r>
              <a:rPr lang="en-MY" dirty="0"/>
              <a:t> = new Bike2();//creating object  </a:t>
            </a:r>
          </a:p>
          <a:p>
            <a:pPr marL="0" indent="0">
              <a:buNone/>
            </a:pPr>
            <a:r>
              <a:rPr lang="en-MY" dirty="0"/>
              <a:t>  </a:t>
            </a:r>
            <a:r>
              <a:rPr lang="en-MY" dirty="0" err="1"/>
              <a:t>obj.run</a:t>
            </a:r>
            <a:r>
              <a:rPr lang="en-MY" dirty="0"/>
              <a:t>();//calling method  </a:t>
            </a:r>
          </a:p>
          <a:p>
            <a:pPr marL="0" indent="0">
              <a:buNone/>
            </a:pPr>
            <a:r>
              <a:rPr lang="en-MY" dirty="0"/>
              <a:t>  }  </a:t>
            </a:r>
          </a:p>
          <a:p>
            <a:pPr marL="0" indent="0">
              <a:buNone/>
            </a:pPr>
            <a:r>
              <a:rPr lang="en-MY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660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372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INHERITANCE</vt:lpstr>
      <vt:lpstr>Summary</vt:lpstr>
      <vt:lpstr>PowerPoint Presentation</vt:lpstr>
      <vt:lpstr>Why And When To Use "Inheritance"?</vt:lpstr>
      <vt:lpstr>POLYMORPHISM</vt:lpstr>
      <vt:lpstr>PowerPoint Presentation</vt:lpstr>
      <vt:lpstr>Overloading</vt:lpstr>
      <vt:lpstr>Overriding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Adis Nabawi</dc:creator>
  <cp:lastModifiedBy>Adis Nabawi</cp:lastModifiedBy>
  <cp:revision>4</cp:revision>
  <dcterms:created xsi:type="dcterms:W3CDTF">2019-08-05T05:32:30Z</dcterms:created>
  <dcterms:modified xsi:type="dcterms:W3CDTF">2019-08-08T04:48:21Z</dcterms:modified>
</cp:coreProperties>
</file>